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4" r:id="rId2"/>
    <p:sldId id="275" r:id="rId3"/>
    <p:sldId id="267" r:id="rId4"/>
    <p:sldId id="266" r:id="rId5"/>
    <p:sldId id="277" r:id="rId6"/>
    <p:sldId id="278" r:id="rId7"/>
    <p:sldId id="279" r:id="rId8"/>
    <p:sldId id="268" r:id="rId9"/>
    <p:sldId id="276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8224" autoAdjust="0"/>
  </p:normalViewPr>
  <p:slideViewPr>
    <p:cSldViewPr snapToGrid="0">
      <p:cViewPr>
        <p:scale>
          <a:sx n="40" d="100"/>
          <a:sy n="40" d="100"/>
        </p:scale>
        <p:origin x="-1860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72338-72DE-45B3-B172-43BD3C117960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7205-6226-457D-9BA0-73FD844D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9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7205-6226-457D-9BA0-73FD844DAA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2) Идея &amp; Цели:</a:t>
            </a:r>
          </a:p>
          <a:p>
            <a:r>
              <a:rPr lang="ru-RU" dirty="0" smtClean="0"/>
              <a:t>Каква е ни беше идеята?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7205-6226-457D-9BA0-73FD844DAA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1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Какво се случи с проекта ни?</a:t>
            </a:r>
            <a:endParaRPr lang="en-US" dirty="0" smtClean="0"/>
          </a:p>
          <a:p>
            <a:r>
              <a:rPr lang="ru-RU" dirty="0" smtClean="0"/>
              <a:t>Промени ли се идеята/целите в течение на проекта?/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7205-6226-457D-9BA0-73FD844DAA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9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Резултати: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7205-6226-457D-9BA0-73FD844DAA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7205-6226-457D-9BA0-73FD844DAA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9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888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731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194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301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0428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825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1102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953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89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53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26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A618E-F488-4D0C-BE67-93D7A02A87C9}" type="datetimeFigureOut">
              <a:rPr lang="bg-BG" smtClean="0"/>
              <a:t>3.6.2016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9C1EB-2FBD-4D86-A612-5B652BB6C9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636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02" y="3714978"/>
            <a:ext cx="4307596" cy="24154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5141" y="852657"/>
            <a:ext cx="112049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6000" dirty="0" smtClean="0"/>
              <a:t>Програмиране на игри</a:t>
            </a:r>
          </a:p>
          <a:p>
            <a:pPr algn="ctr"/>
            <a:r>
              <a:rPr lang="bg-BG" sz="6000" dirty="0" smtClean="0"/>
              <a:t>презентация</a:t>
            </a:r>
          </a:p>
          <a:p>
            <a:pPr algn="ctr"/>
            <a:r>
              <a:rPr lang="bg-BG" sz="6000" dirty="0" smtClean="0"/>
              <a:t>Финално събитие</a:t>
            </a:r>
            <a:endParaRPr lang="bg-BG" sz="6000" dirty="0"/>
          </a:p>
        </p:txBody>
      </p:sp>
    </p:spTree>
    <p:extLst>
      <p:ext uri="{BB962C8B-B14F-4D97-AF65-F5344CB8AC3E}">
        <p14:creationId xmlns:p14="http://schemas.microsoft.com/office/powerpoint/2010/main" val="17814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y\Desktop\georgi-velev-able-mentor\final\presentation\img\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1203107"/>
            <a:ext cx="11177588" cy="529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057" cy="6889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Как се пишат игри ?!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pic>
        <p:nvPicPr>
          <p:cNvPr id="5122" name="Picture 2" descr="C:\Users\my\Desktop\georgi-velev-able-mentor\final\presentation\img\Rdyin-g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352550"/>
            <a:ext cx="110966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2408"/>
            <a:ext cx="121919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Бърз преглед на </a:t>
            </a:r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Unity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pic>
        <p:nvPicPr>
          <p:cNvPr id="6146" name="Picture 2" descr="C:\Users\my\Desktop\georgi-velev-able-mentor\final\presentation\img\Coli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5" y="1162050"/>
            <a:ext cx="1172604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Colliders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72"/>
            <a:ext cx="12262569" cy="68719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25" y="-297"/>
            <a:ext cx="12205250" cy="6858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4837">
            <a:off x="661441" y="1676144"/>
            <a:ext cx="9730554" cy="29212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811889">
            <a:off x="2529191" y="1613277"/>
            <a:ext cx="666247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It’s 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r>
              <a:rPr lang="en-US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how time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536970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9600" dirty="0" smtClean="0"/>
              <a:t>Благодаря Ви</a:t>
            </a:r>
          </a:p>
          <a:p>
            <a:pPr algn="ctr"/>
            <a:r>
              <a:rPr lang="bg-BG" sz="9600" dirty="0" smtClean="0"/>
              <a:t>за вниманието</a:t>
            </a:r>
            <a:endParaRPr lang="bg-BG" sz="9600" dirty="0"/>
          </a:p>
        </p:txBody>
      </p:sp>
      <p:sp>
        <p:nvSpPr>
          <p:cNvPr id="3" name="AutoShape 2" descr="http://temiville.files.wordpress.com/2011/10/bow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01" y="5031977"/>
            <a:ext cx="2306198" cy="1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165757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6000" dirty="0" smtClean="0"/>
              <a:t>За нас</a:t>
            </a:r>
            <a:endParaRPr lang="bg-BG" sz="6000" dirty="0"/>
          </a:p>
        </p:txBody>
      </p:sp>
      <p:pic>
        <p:nvPicPr>
          <p:cNvPr id="1026" name="Picture 2" descr="https://scontent-vie1-1.xx.fbcdn.net/hphotos-xaf1/t31.0-8/13002553_1199375123436736_8350745018496624372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3" y="4091696"/>
            <a:ext cx="4150469" cy="27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34150" y="5356319"/>
            <a:ext cx="277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dirty="0" smtClean="0"/>
              <a:t>Ментор</a:t>
            </a:r>
            <a:r>
              <a:rPr lang="bg-BG" sz="3200" dirty="0" smtClean="0"/>
              <a:t>: Васил</a:t>
            </a:r>
            <a:endParaRPr lang="en-US" sz="3200" dirty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3692" y="5924069"/>
            <a:ext cx="2806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dirty="0" smtClean="0"/>
              <a:t>Ученик</a:t>
            </a:r>
            <a:r>
              <a:rPr lang="bg-BG" sz="3200" dirty="0" smtClean="0"/>
              <a:t>: Георги</a:t>
            </a:r>
            <a:endParaRPr lang="en-US" sz="3200" dirty="0">
              <a:latin typeface="Helvetica" panose="020B05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17"/>
            <a:ext cx="1905000" cy="809625"/>
          </a:xfrm>
          <a:prstGeom prst="rect">
            <a:avLst/>
          </a:prstGeom>
        </p:spPr>
      </p:pic>
      <p:pic>
        <p:nvPicPr>
          <p:cNvPr id="3" name="Picture 2" descr="C:\Users\my\Desktop\georgi-velev-able-mentor\final\presentation\img\IMG_356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768" y="828895"/>
            <a:ext cx="2416911" cy="1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y\Desktop\georgi-velev-able-mentor\final\presentation\img\^4AAD4CE54A6FFE84A5C606CDD68992C393F0918405A74F8920^pimgpsh_fullsize_dist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70" y="-5828638"/>
            <a:ext cx="408743" cy="27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y\Desktop\georgi-velev-able-mentor\final\presentation\img\IMG_354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279" y="246403"/>
            <a:ext cx="1812683" cy="18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y\Desktop\georgi-velev-able-mentor\final\presentation\img\^4AAD4CE54A6FFE84A5C606CDD68992C393F0918405A74F8920^pimgpsh_fullsize_dist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9" y="2059086"/>
            <a:ext cx="3516545" cy="234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7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932682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 smtClean="0"/>
              <a:t>Идея и цели</a:t>
            </a:r>
            <a:endParaRPr lang="ru-RU" sz="8800" dirty="0"/>
          </a:p>
        </p:txBody>
      </p:sp>
      <p:pic>
        <p:nvPicPr>
          <p:cNvPr id="1034" name="Picture 10" descr="http://images.clipartpanda.com/light-bulb-idea-icon-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264795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\Desktop\georgi-velev-able-mentor\final\presentation\img\pexels-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" y="0"/>
            <a:ext cx="12171479" cy="68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20" y="3205954"/>
            <a:ext cx="120205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bg1"/>
                </a:solidFill>
              </a:rPr>
              <a:t>Game programming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87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17"/>
            <a:ext cx="1905000" cy="80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259" y="785940"/>
            <a:ext cx="11572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 smtClean="0"/>
              <a:t>Проектът</a:t>
            </a:r>
            <a:r>
              <a:rPr lang="en-US" sz="5400" dirty="0" smtClean="0"/>
              <a:t> Roll a ball</a:t>
            </a:r>
            <a:r>
              <a:rPr lang="bg-BG" sz="5400" dirty="0" smtClean="0"/>
              <a:t> 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64" y="2478552"/>
            <a:ext cx="4700339" cy="3794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34" y="2478552"/>
            <a:ext cx="5030700" cy="3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46886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6000" dirty="0" smtClean="0"/>
              <a:t>Следващи стъпки</a:t>
            </a:r>
            <a:endParaRPr lang="bg-BG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31342"/>
            <a:ext cx="1905000" cy="809625"/>
          </a:xfrm>
          <a:prstGeom prst="rect">
            <a:avLst/>
          </a:prstGeom>
        </p:spPr>
      </p:pic>
      <p:pic>
        <p:nvPicPr>
          <p:cNvPr id="1026" name="Picture 2" descr="http://www.u.arizona.edu/~mpolat/SLAT589/task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75" y="3374989"/>
            <a:ext cx="3972375" cy="297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"/>
            <a:ext cx="12192000" cy="6887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46886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6000" dirty="0" smtClean="0"/>
              <a:t>Проектът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Space shooters</a:t>
            </a:r>
            <a:endParaRPr lang="bg-BG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31342"/>
            <a:ext cx="1905000" cy="809625"/>
          </a:xfrm>
          <a:prstGeom prst="rect">
            <a:avLst/>
          </a:prstGeom>
        </p:spPr>
      </p:pic>
      <p:sp>
        <p:nvSpPr>
          <p:cNvPr id="2" name="AutoShape 2" descr="https://cloudsurge.co.uk/content/images/2014/Jan/Screen_Shot_2014_01_11_at_03_27_44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3" name="Picture 7" descr="Mobile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238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answers.unity3d.com/storage/temp/49331-space-shoo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789" y="3234985"/>
            <a:ext cx="2670175" cy="286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www.ericethington.com/img/space_shooter_screensh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" y="3234985"/>
            <a:ext cx="2771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pic>
        <p:nvPicPr>
          <p:cNvPr id="3074" name="Picture 2" descr="C:\Users\my\Desktop\georgi-velev-able-mentor\final\presentation\img\people-woman-coffee-mee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1109663"/>
            <a:ext cx="12192000" cy="81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80265" y="1723928"/>
            <a:ext cx="8420099" cy="2457644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52688" y="2352585"/>
            <a:ext cx="7475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Work, work, work…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528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gnet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4001" y="932682"/>
            <a:ext cx="992816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6000" dirty="0" smtClean="0"/>
              <a:t>Въведение в програмирането</a:t>
            </a:r>
            <a:endParaRPr lang="ru-RU" sz="6000" dirty="0" smtClean="0"/>
          </a:p>
          <a:p>
            <a:endParaRPr lang="ru-RU" sz="6000" dirty="0"/>
          </a:p>
          <a:p>
            <a:r>
              <a:rPr lang="bg-BG" sz="6000" dirty="0" smtClean="0"/>
              <a:t>Въведение в </a:t>
            </a:r>
            <a:r>
              <a:rPr lang="en-US" sz="6000" dirty="0" smtClean="0"/>
              <a:t>Unity</a:t>
            </a:r>
            <a:endParaRPr lang="ru-RU" sz="6000" dirty="0" smtClean="0"/>
          </a:p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bg-BG" sz="6000" dirty="0" smtClean="0"/>
              <a:t>Презентационни умения</a:t>
            </a:r>
            <a:endParaRPr lang="ru-RU" dirty="0"/>
          </a:p>
        </p:txBody>
      </p:sp>
      <p:pic>
        <p:nvPicPr>
          <p:cNvPr id="1028" name="Picture 4" descr="present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730300"/>
            <a:ext cx="4587056" cy="31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lakecountyohio.gov/portals/41/presentatio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986" y="4607148"/>
            <a:ext cx="16478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90</Words>
  <Application>Microsoft Office PowerPoint</Application>
  <PresentationFormat>Custom</PresentationFormat>
  <Paragraphs>32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Velev</dc:creator>
  <cp:lastModifiedBy>zori</cp:lastModifiedBy>
  <cp:revision>38</cp:revision>
  <dcterms:created xsi:type="dcterms:W3CDTF">2016-04-22T16:44:18Z</dcterms:created>
  <dcterms:modified xsi:type="dcterms:W3CDTF">2016-06-03T22:47:40Z</dcterms:modified>
</cp:coreProperties>
</file>